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42564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362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54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528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848448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09485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0317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6552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693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9929313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4294967295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612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71EBD6E-248A-43CF-A418-730DB2E7F85F}" type="datetimeFigureOut">
              <a:rPr lang="en-US" smtClean="0"/>
              <a:t>3/12/2016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CAEE3EA-EB67-4FA5-9E05-E9F2FCF1493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4707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4294967295" pos="792">
          <p15:clr>
            <a:srgbClr val="F26B43"/>
          </p15:clr>
        </p15:guide>
        <p15:guide id="4294967295" pos="7200">
          <p15:clr>
            <a:srgbClr val="F26B43"/>
          </p15:clr>
        </p15:guide>
        <p15:guide id="4294967295" orient="horz" pos="4008">
          <p15:clr>
            <a:srgbClr val="F26B43"/>
          </p15:clr>
        </p15:guide>
        <p15:guide id="4294967295" orient="horz" pos="1440">
          <p15:clr>
            <a:srgbClr val="F26B43"/>
          </p15:clr>
        </p15:guide>
        <p15:guide id="4294967295" orient="horz" pos="3720">
          <p15:clr>
            <a:srgbClr val="F26B43"/>
          </p15:clr>
        </p15:guide>
        <p15:guide id="4294967295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Wildlife and Zoos to see in Australia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493376"/>
            <a:ext cx="8045373" cy="742279"/>
          </a:xfrm>
        </p:spPr>
        <p:txBody>
          <a:bodyPr/>
          <a:lstStyle/>
          <a:p>
            <a:r>
              <a:rPr lang="en-US" dirty="0" smtClean="0"/>
              <a:t>By: Melissa Moreno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631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Endemic Animals to watch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443039"/>
            <a:ext cx="9806847" cy="542924"/>
          </a:xfrm>
        </p:spPr>
        <p:txBody>
          <a:bodyPr/>
          <a:lstStyle/>
          <a:p>
            <a:pPr algn="ctr"/>
            <a:r>
              <a:rPr lang="en-US" dirty="0"/>
              <a:t>Endemic- belonging exclusively or confined to a particular place</a:t>
            </a:r>
          </a:p>
        </p:txBody>
      </p:sp>
      <p:pic>
        <p:nvPicPr>
          <p:cNvPr id="1026" name="Picture 2" descr="https://sasscer.files.wordpress.com/2014/04/700-kangaro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8803" y="1874517"/>
            <a:ext cx="6466635" cy="401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animalfactguide.com/wp-content/uploads/2013/01/koala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1554" y="1870866"/>
            <a:ext cx="3779285" cy="48974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www.animalfactguide.com/wp-content/uploads/2013/01/echidna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9178" y="1870866"/>
            <a:ext cx="6212826" cy="4290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vignette2.wikia.nocookie.net/phineasandferb/images/f/f2/Platypus.jpg/revision/latest?cb=20110616160339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4327" y="1843271"/>
            <a:ext cx="6268933" cy="4566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6324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Conservation and tourists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Reasons to conserve</a:t>
            </a:r>
          </a:p>
          <a:p>
            <a:pPr lvl="1"/>
            <a:r>
              <a:rPr lang="en-US" dirty="0" smtClean="0"/>
              <a:t>Australia very diverse animals and fauna</a:t>
            </a:r>
          </a:p>
          <a:p>
            <a:pPr lvl="1"/>
            <a:r>
              <a:rPr lang="en-US" dirty="0" smtClean="0"/>
              <a:t>Most biologically diverse in the world</a:t>
            </a:r>
          </a:p>
          <a:p>
            <a:pPr lvl="1"/>
            <a:r>
              <a:rPr lang="en-US" dirty="0" smtClean="0"/>
              <a:t>Important for future generations </a:t>
            </a:r>
          </a:p>
          <a:p>
            <a:pPr lvl="2"/>
            <a:r>
              <a:rPr lang="en-US" dirty="0" smtClean="0"/>
              <a:t>Reefs</a:t>
            </a:r>
          </a:p>
          <a:p>
            <a:pPr lvl="2"/>
            <a:r>
              <a:rPr lang="en-US" dirty="0" smtClean="0"/>
              <a:t>Animal habitats</a:t>
            </a:r>
          </a:p>
          <a:p>
            <a:pPr lvl="2"/>
            <a:r>
              <a:rPr lang="en-US" dirty="0" smtClean="0"/>
              <a:t>Forests</a:t>
            </a:r>
          </a:p>
          <a:p>
            <a:endParaRPr lang="en-US" dirty="0"/>
          </a:p>
        </p:txBody>
      </p:sp>
      <p:pic>
        <p:nvPicPr>
          <p:cNvPr id="5122" name="Picture 2" descr="http://www.pre-tend.com/wp-content/uploads/2014/11/Great-Barrier-Reef-fis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900" y="1874517"/>
            <a:ext cx="5243513" cy="3932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www.nationalparks.nsw.gov.au/~/media/NPWS/Images/Parks/Blue-Mountains-National-Park/priority-1/blue-gum-forest/blue-gum-forest-04.ashx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900" y="1609286"/>
            <a:ext cx="5445633" cy="4197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3966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Conservation Zoos To visit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400" dirty="0" err="1" smtClean="0"/>
              <a:t>Taronga</a:t>
            </a:r>
            <a:r>
              <a:rPr lang="en-US" sz="4400" dirty="0" smtClean="0"/>
              <a:t> Zoo</a:t>
            </a:r>
          </a:p>
          <a:p>
            <a:pPr marL="0" indent="0" algn="ctr">
              <a:buNone/>
            </a:pPr>
            <a:r>
              <a:rPr lang="en-US" sz="4400" dirty="0" smtClean="0"/>
              <a:t>Melbourne Zoo</a:t>
            </a:r>
          </a:p>
          <a:p>
            <a:pPr marL="0" indent="0" algn="ctr">
              <a:buNone/>
            </a:pPr>
            <a:r>
              <a:rPr lang="en-US" sz="4400" dirty="0" smtClean="0"/>
              <a:t>Adelaide Zoo</a:t>
            </a:r>
            <a:endParaRPr lang="en-US" sz="4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0839" y="1736062"/>
            <a:ext cx="4834110" cy="471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571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Taronga</a:t>
            </a:r>
            <a:r>
              <a:rPr lang="en-US" dirty="0" smtClean="0"/>
              <a:t> zoo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Located in Sydney, 1916</a:t>
            </a:r>
          </a:p>
          <a:p>
            <a:r>
              <a:rPr lang="en-US" dirty="0" smtClean="0"/>
              <a:t>4,000 individual animals</a:t>
            </a:r>
          </a:p>
          <a:p>
            <a:r>
              <a:rPr lang="en-US" dirty="0" smtClean="0"/>
              <a:t>Over 300 species</a:t>
            </a:r>
          </a:p>
          <a:p>
            <a:r>
              <a:rPr lang="en-US" dirty="0" smtClean="0"/>
              <a:t>18 hectares</a:t>
            </a:r>
          </a:p>
          <a:p>
            <a:endParaRPr lang="en-US" dirty="0"/>
          </a:p>
          <a:p>
            <a:r>
              <a:rPr lang="en-US" dirty="0" smtClean="0"/>
              <a:t>8 elephant herds</a:t>
            </a:r>
          </a:p>
          <a:p>
            <a:r>
              <a:rPr lang="en-US" dirty="0" smtClean="0"/>
              <a:t>Rainforest trail</a:t>
            </a:r>
          </a:p>
          <a:p>
            <a:r>
              <a:rPr lang="en-US" dirty="0" smtClean="0"/>
              <a:t>Seal Trail </a:t>
            </a:r>
            <a:endParaRPr lang="en-US" dirty="0"/>
          </a:p>
        </p:txBody>
      </p:sp>
      <p:pic>
        <p:nvPicPr>
          <p:cNvPr id="2050" name="Picture 2" descr="https://s-media-cache-ak0.pinimg.com/736x/ca/47/3c/ca473c77921ab1568808e3a421b7b05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649" y="1962150"/>
            <a:ext cx="5658600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theanimalfacts.com/wp-content/uploads/2015/05/Elephants-arrive-Taronga-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7649" y="1962150"/>
            <a:ext cx="5914438" cy="4095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69405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Melbourne zoo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Melbourne, 1862</a:t>
            </a:r>
          </a:p>
          <a:p>
            <a:r>
              <a:rPr lang="en-US" dirty="0" smtClean="0"/>
              <a:t>Over 5000 individual animals</a:t>
            </a:r>
          </a:p>
          <a:p>
            <a:r>
              <a:rPr lang="en-US" dirty="0" smtClean="0"/>
              <a:t>Over 300 species</a:t>
            </a:r>
          </a:p>
          <a:p>
            <a:r>
              <a:rPr lang="en-US" dirty="0" smtClean="0"/>
              <a:t>22 hectares</a:t>
            </a:r>
          </a:p>
          <a:p>
            <a:endParaRPr lang="en-US" dirty="0"/>
          </a:p>
          <a:p>
            <a:r>
              <a:rPr lang="en-US" dirty="0"/>
              <a:t>Orangutan </a:t>
            </a:r>
            <a:r>
              <a:rPr lang="en-US" dirty="0" smtClean="0"/>
              <a:t>Sanctuary, 2 families</a:t>
            </a:r>
          </a:p>
          <a:p>
            <a:r>
              <a:rPr lang="en-US" dirty="0"/>
              <a:t>Wild </a:t>
            </a:r>
            <a:r>
              <a:rPr lang="en-US" dirty="0" smtClean="0"/>
              <a:t>Sea ($2 million)</a:t>
            </a:r>
          </a:p>
          <a:p>
            <a:r>
              <a:rPr lang="en-US" dirty="0" smtClean="0"/>
              <a:t>African Rainforest (gorillas)</a:t>
            </a:r>
          </a:p>
          <a:p>
            <a:r>
              <a:rPr lang="en-US" dirty="0" smtClean="0"/>
              <a:t>Lion Park </a:t>
            </a:r>
            <a:endParaRPr lang="en-US" dirty="0"/>
          </a:p>
        </p:txBody>
      </p:sp>
      <p:pic>
        <p:nvPicPr>
          <p:cNvPr id="3074" name="Picture 2" descr="https://imaxmelbourne.com.au/images/uploads/Excursion_Partners/Melbourne_Zoo_Gorilla_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126" y="1720056"/>
            <a:ext cx="6430874" cy="4452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tcl.net.au/cms_images/220_11-09-2012_698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126" y="1633536"/>
            <a:ext cx="6618022" cy="4538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http://images.fanpop.com/images/image_uploads/Royal-Melbourne-Zoo-australia-504903_1280_96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5548" y="1633536"/>
            <a:ext cx="6581600" cy="493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1972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Adelaide zoo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40239" y="2071687"/>
            <a:ext cx="4689111" cy="4243387"/>
          </a:xfrm>
        </p:spPr>
        <p:txBody>
          <a:bodyPr>
            <a:normAutofit/>
          </a:bodyPr>
          <a:lstStyle/>
          <a:p>
            <a:r>
              <a:rPr lang="en-US" dirty="0" smtClean="0"/>
              <a:t>Adelaide, 1883</a:t>
            </a:r>
          </a:p>
          <a:p>
            <a:r>
              <a:rPr lang="en-US" dirty="0" smtClean="0"/>
              <a:t>Over 2000 species</a:t>
            </a:r>
          </a:p>
          <a:p>
            <a:r>
              <a:rPr lang="en-US" dirty="0" smtClean="0"/>
              <a:t>Around 300 species</a:t>
            </a:r>
          </a:p>
          <a:p>
            <a:r>
              <a:rPr lang="en-US" dirty="0" smtClean="0"/>
              <a:t>8 hectares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Giant Panda Exhibit</a:t>
            </a:r>
          </a:p>
          <a:p>
            <a:r>
              <a:rPr lang="en-US" dirty="0" smtClean="0"/>
              <a:t>Southeast Asia Birds</a:t>
            </a:r>
          </a:p>
          <a:p>
            <a:r>
              <a:rPr lang="en-US" dirty="0" smtClean="0"/>
              <a:t>Penguin Feed</a:t>
            </a:r>
            <a:endParaRPr lang="en-US" dirty="0"/>
          </a:p>
        </p:txBody>
      </p:sp>
      <p:pic>
        <p:nvPicPr>
          <p:cNvPr id="4098" name="Picture 2" descr="http://media.trevorstravels.com/wp-content/uploads/2010/06/img_9568-1024x768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775" y="1874517"/>
            <a:ext cx="5588000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http://www.levipark.com.au/images/adelaideZo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4776" y="1874517"/>
            <a:ext cx="5588002" cy="4191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http://media.trevorsbirding.com/wp-content/uploads/2011/02/IMG_0615-1600x1200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1115" y="1872608"/>
            <a:ext cx="5631659" cy="42237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02106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TM10001106[[fn=Badge]]</Template>
  <TotalTime>217</TotalTime>
  <Words>135</Words>
  <Application>Microsoft Office PowerPoint</Application>
  <PresentationFormat>Widescreen</PresentationFormat>
  <Paragraphs>47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Gill Sans MT</vt:lpstr>
      <vt:lpstr>Impact</vt:lpstr>
      <vt:lpstr>Badge</vt:lpstr>
      <vt:lpstr>Wildlife and Zoos to see in Australia</vt:lpstr>
      <vt:lpstr>Endemic Animals to watch </vt:lpstr>
      <vt:lpstr>Conservation and tourists</vt:lpstr>
      <vt:lpstr>Conservation Zoos To visit</vt:lpstr>
      <vt:lpstr>Taronga zoo</vt:lpstr>
      <vt:lpstr>Melbourne zoo</vt:lpstr>
      <vt:lpstr>Adelaide zoo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Wildlife and Zoos to see in Australia</dc:title>
  <dc:creator>Mel M</dc:creator>
  <cp:lastModifiedBy>Mel M</cp:lastModifiedBy>
  <cp:revision>18</cp:revision>
  <dcterms:created xsi:type="dcterms:W3CDTF">2016-03-12T20:13:36Z</dcterms:created>
  <dcterms:modified xsi:type="dcterms:W3CDTF">2016-03-12T23:51:09Z</dcterms:modified>
</cp:coreProperties>
</file>

<file path=docProps/thumbnail.jpeg>
</file>